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5"/>
  </p:notesMasterIdLst>
  <p:sldIdLst>
    <p:sldId id="256" r:id="rId2"/>
    <p:sldId id="358" r:id="rId3"/>
    <p:sldId id="363" r:id="rId4"/>
    <p:sldId id="365" r:id="rId5"/>
    <p:sldId id="366" r:id="rId6"/>
    <p:sldId id="367" r:id="rId7"/>
    <p:sldId id="378" r:id="rId8"/>
    <p:sldId id="382" r:id="rId9"/>
    <p:sldId id="368" r:id="rId10"/>
    <p:sldId id="384" r:id="rId11"/>
    <p:sldId id="370" r:id="rId12"/>
    <p:sldId id="374" r:id="rId13"/>
    <p:sldId id="37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2" autoAdjust="0"/>
    <p:restoredTop sz="72584" autoAdjust="0"/>
  </p:normalViewPr>
  <p:slideViewPr>
    <p:cSldViewPr snapToGrid="0" snapToObjects="1">
      <p:cViewPr>
        <p:scale>
          <a:sx n="81" d="100"/>
          <a:sy n="81" d="100"/>
        </p:scale>
        <p:origin x="-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25C21-09F6-8747-A488-1AA892EEEB6D}" type="datetimeFigureOut">
              <a:rPr lang="en-US" smtClean="0"/>
              <a:t>10/13/19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0A182-F080-BA40-A1F2-AB9B5BAA0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2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Perfect Film: 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=nQ_qJoqvzA4 (show</a:t>
            </a:r>
            <a:r>
              <a:rPr lang="en-US" baseline="0" dirty="0" smtClean="0"/>
              <a:t> from 0s to 1:40s)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=nQ_qJoqvzA4&amp;t=3m27s (to 5:47)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AFS:</a:t>
            </a:r>
            <a:r>
              <a:rPr lang="en-US" baseline="0" dirty="0" smtClean="0"/>
              <a:t> </a:t>
            </a: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=nRADqETcVo0</a:t>
            </a:r>
          </a:p>
          <a:p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6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One of the founders of the French New Wave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Found in the trash on Canal Street in NYC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Reel of outtakes of a news report on the assassination of Malcolm X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 outtakes were reassembled randomly by the editor after using alternative shots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Perfect Film: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=nQ_qJoqvzA4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AFS:</a:t>
            </a:r>
            <a:r>
              <a:rPr lang="en-US" baseline="0" dirty="0" smtClean="0"/>
              <a:t> </a:t>
            </a: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=nRADqETcVo0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Transition: You might be tempted to deny that it is</a:t>
            </a:r>
            <a:r>
              <a:rPr lang="en-US" baseline="0" dirty="0" smtClean="0"/>
              <a:t> a work of art. Just accept the conclusion.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1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Talk</a:t>
            </a:r>
            <a:r>
              <a:rPr lang="en-US" baseline="0" dirty="0" smtClean="0"/>
              <a:t> about how the asymmetry might be due to the one being a preexisting work of art and the other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6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i="0" dirty="0" smtClean="0"/>
              <a:t>Jorge Luis Borges</a:t>
            </a:r>
            <a:r>
              <a:rPr lang="en-US" i="0" baseline="0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i="0" dirty="0" smtClean="0"/>
              <a:t>Written in the form of a</a:t>
            </a:r>
            <a:r>
              <a:rPr lang="en-US" i="0" baseline="0" dirty="0" smtClean="0"/>
              <a:t> </a:t>
            </a:r>
            <a:r>
              <a:rPr lang="en-US" i="0" dirty="0" smtClean="0"/>
              <a:t>literary critical piece about Pierre Menard, a fictional eccentric 20th-century French writer and polymath. </a:t>
            </a:r>
          </a:p>
          <a:p>
            <a:pPr marL="171450" indent="-171450">
              <a:buFont typeface="Arial"/>
              <a:buChar char="•"/>
            </a:pPr>
            <a:r>
              <a:rPr lang="en-US" i="0" dirty="0" smtClean="0"/>
              <a:t>Describes Menard's efforts to go beyond a mere "translation" of Don Quixote by immersing himself so thoroughly in the work as to be able to actually "re-create" it, line for line, in the original 17th-century Spanish. </a:t>
            </a:r>
          </a:p>
          <a:p>
            <a:pPr marL="171450" indent="-171450">
              <a:buFont typeface="Arial"/>
              <a:buChar char="•"/>
            </a:pPr>
            <a:r>
              <a:rPr lang="en-US" i="0" dirty="0" smtClean="0"/>
              <a:t>https://</a:t>
            </a:r>
            <a:r>
              <a:rPr lang="en-US" i="0" dirty="0" err="1" smtClean="0"/>
              <a:t>en.wikipedia.org</a:t>
            </a:r>
            <a:r>
              <a:rPr lang="en-US" i="0" dirty="0" smtClean="0"/>
              <a:t>/wiki/Pierre_Menard,_</a:t>
            </a:r>
            <a:r>
              <a:rPr lang="en-US" i="0" dirty="0" err="1" smtClean="0"/>
              <a:t>Author_of_the_Quixote</a:t>
            </a:r>
            <a:endParaRPr lang="en-US" i="0" dirty="0" smtClean="0"/>
          </a:p>
          <a:p>
            <a:pPr marL="171450" indent="-171450">
              <a:buFont typeface="Arial"/>
              <a:buChar char="•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37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0A182-F080-BA40-A1F2-AB9B5BAA0E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October 13,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October 13,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352.jpg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872" y="-137160"/>
            <a:ext cx="4992554" cy="70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ntichrist07.jp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" y="-352459"/>
            <a:ext cx="4866640" cy="7302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 smtClean="0"/>
              <a:t>Course teaser: </a:t>
            </a:r>
            <a:r>
              <a:rPr lang="en-US" sz="3400" dirty="0"/>
              <a:t>Authorship </a:t>
            </a:r>
            <a:r>
              <a:rPr lang="en-US" sz="3400" dirty="0" smtClean="0"/>
              <a:t>and Readymade </a:t>
            </a:r>
            <a:r>
              <a:rPr lang="en-US" sz="3400" dirty="0"/>
              <a:t>Films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PHL 317K</a:t>
            </a:r>
          </a:p>
          <a:p>
            <a:r>
              <a:rPr lang="en-US" dirty="0" smtClean="0"/>
              <a:t>Spring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"/>
    </mc:Choice>
    <mc:Fallback xmlns="">
      <p:transition xmlns:p14="http://schemas.microsoft.com/office/powerpoint/2010/main" advTm="9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“Pierre Menard, Author of the </a:t>
            </a:r>
            <a:r>
              <a:rPr lang="en-US" i="1" dirty="0"/>
              <a:t>Quixote</a:t>
            </a:r>
            <a:r>
              <a:rPr lang="en-US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“Those </a:t>
            </a:r>
            <a:r>
              <a:rPr lang="en-US" dirty="0"/>
              <a:t>who </a:t>
            </a:r>
            <a:r>
              <a:rPr lang="en-US" dirty="0" smtClean="0"/>
              <a:t>have insinuated that Menard devoted his life to writing a contemporary </a:t>
            </a:r>
            <a:r>
              <a:rPr lang="en-US" i="1" dirty="0" smtClean="0"/>
              <a:t>Quixote </a:t>
            </a:r>
            <a:r>
              <a:rPr lang="en-US" dirty="0" smtClean="0"/>
              <a:t>besmirch his illustrious memory. Pierre Menard did not want to compose </a:t>
            </a:r>
            <a:r>
              <a:rPr lang="en-US" i="1" dirty="0" smtClean="0"/>
              <a:t>another </a:t>
            </a:r>
            <a:r>
              <a:rPr lang="en-US" dirty="0" smtClean="0"/>
              <a:t>Quixote, which surely is easy enough—he wanted to compose </a:t>
            </a:r>
            <a:r>
              <a:rPr lang="en-US" i="1" dirty="0" smtClean="0"/>
              <a:t>the </a:t>
            </a:r>
            <a:r>
              <a:rPr lang="en-US" dirty="0" smtClean="0"/>
              <a:t>Quixote. Nor, surely, need one be obliged to note that his goal was never a mechanical transcription of the original; he had no intention of </a:t>
            </a:r>
            <a:r>
              <a:rPr lang="en-US" i="1" dirty="0" smtClean="0"/>
              <a:t>copying </a:t>
            </a:r>
            <a:r>
              <a:rPr lang="en-US" dirty="0" smtClean="0"/>
              <a:t>it. His admirable ambition was to produce a number of pages which coincided—for for word and line for line—with those of Miguel de Cervantes” (91).</a:t>
            </a:r>
          </a:p>
          <a:p>
            <a:r>
              <a:rPr lang="en-US" dirty="0" smtClean="0"/>
              <a:t>“</a:t>
            </a:r>
            <a:r>
              <a:rPr lang="en-US" dirty="0"/>
              <a:t>Menard’s fragmentary Quixote is more subtle than Cervantes</a:t>
            </a:r>
            <a:r>
              <a:rPr lang="en-US" dirty="0" smtClean="0"/>
              <a:t>’” (93).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9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HYPOTHESIS</a:t>
            </a:r>
            <a:endParaRPr lang="en-US" dirty="0"/>
          </a:p>
        </p:txBody>
      </p:sp>
      <p:pic>
        <p:nvPicPr>
          <p:cNvPr id="7" name="Content Placeholder 6" descr="People-044-Talking-Bubble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55" r="50098" b="-7955"/>
          <a:stretch/>
        </p:blipFill>
        <p:spPr>
          <a:xfrm>
            <a:off x="457200" y="1600200"/>
            <a:ext cx="4106727" cy="4876800"/>
          </a:xfrm>
        </p:spPr>
      </p:pic>
      <p:pic>
        <p:nvPicPr>
          <p:cNvPr id="8" name="Content Placeholder 3" descr="People-044-Talking-Bubb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3" t="-7955" b="-7955"/>
          <a:stretch/>
        </p:blipFill>
        <p:spPr>
          <a:xfrm>
            <a:off x="4585454" y="1600200"/>
            <a:ext cx="4101345" cy="48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0435" y="2346087"/>
            <a:ext cx="208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 has beautiful handwriting.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134" y="2347821"/>
            <a:ext cx="208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 has beautiful handwriting.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66684" y="5329197"/>
            <a:ext cx="4974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Same sentence. Very different meanings.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6107668"/>
            <a:ext cx="162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Professor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41346" y="6107668"/>
            <a:ext cx="16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Middle school teacher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80992" y="3651720"/>
            <a:ext cx="934906" cy="1677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348647" y="3651720"/>
            <a:ext cx="1313709" cy="1677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4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HYPOTHESIS</a:t>
            </a:r>
            <a:endParaRPr lang="en-US" dirty="0"/>
          </a:p>
        </p:txBody>
      </p:sp>
      <p:pic>
        <p:nvPicPr>
          <p:cNvPr id="5" name="Content Placeholder 4" descr="Duchamp_Fountain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954"/>
          <a:stretch/>
        </p:blipFill>
        <p:spPr>
          <a:xfrm>
            <a:off x="3236976" y="2034978"/>
            <a:ext cx="3157804" cy="3383795"/>
          </a:xfrm>
        </p:spPr>
      </p:pic>
      <p:pic>
        <p:nvPicPr>
          <p:cNvPr id="4" name="Picture 3" descr="5585028713_838c2b9324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93" y="2034978"/>
            <a:ext cx="2467019" cy="3383795"/>
          </a:xfrm>
          <a:prstGeom prst="rect">
            <a:avLst/>
          </a:prstGeom>
        </p:spPr>
      </p:pic>
      <p:pic>
        <p:nvPicPr>
          <p:cNvPr id="6" name="Picture 5" descr="148189517755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r="32087"/>
          <a:stretch/>
        </p:blipFill>
        <p:spPr>
          <a:xfrm>
            <a:off x="127118" y="2034978"/>
            <a:ext cx="2966568" cy="3383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118" y="5623623"/>
            <a:ext cx="908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“Syntactically” identical but “semantically” distinct objects.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079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n_jacobs_bryony_mcinty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0" y="1519815"/>
            <a:ext cx="2340712" cy="303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READYMADE </a:t>
            </a:r>
            <a:r>
              <a:rPr lang="en-US" dirty="0" smtClean="0"/>
              <a:t>FILMS?!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888" y="1519814"/>
            <a:ext cx="6448425" cy="5755207"/>
          </a:xfrm>
        </p:spPr>
        <p:txBody>
          <a:bodyPr>
            <a:noAutofit/>
          </a:bodyPr>
          <a:lstStyle/>
          <a:p>
            <a:r>
              <a:rPr lang="en-US" dirty="0" smtClean="0"/>
              <a:t>It is possible to have visually indistinguishable objects with very </a:t>
            </a:r>
            <a:r>
              <a:rPr lang="en-US" dirty="0"/>
              <a:t>different </a:t>
            </a:r>
            <a:r>
              <a:rPr lang="en-US" dirty="0" smtClean="0"/>
              <a:t>artistic (</a:t>
            </a:r>
            <a:r>
              <a:rPr lang="en-US" smtClean="0"/>
              <a:t>aesthetic?) features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Intent (perhaps context) matters.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38375" y="3917951"/>
            <a:ext cx="627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800" y="4559893"/>
            <a:ext cx="22769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Ken Jacobs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0206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AUTEUR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720" y="1519815"/>
            <a:ext cx="6448425" cy="2398136"/>
          </a:xfrm>
        </p:spPr>
        <p:txBody>
          <a:bodyPr>
            <a:noAutofit/>
          </a:bodyPr>
          <a:lstStyle/>
          <a:p>
            <a:r>
              <a:rPr lang="en-US" dirty="0" smtClean="0"/>
              <a:t>A film is (in some sense) the product of a single individual, its </a:t>
            </a:r>
            <a:r>
              <a:rPr lang="en-US" i="1" dirty="0" smtClean="0"/>
              <a:t>auteur </a:t>
            </a:r>
            <a:r>
              <a:rPr lang="en-US" dirty="0" smtClean="0"/>
              <a:t>or author. </a:t>
            </a:r>
          </a:p>
          <a:p>
            <a:r>
              <a:rPr lang="en-US" dirty="0" smtClean="0"/>
              <a:t>Some theorists took auteur theory to imply that the only films that deserve to be designated works of art are those over which the director had complete control.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38375" y="3917951"/>
            <a:ext cx="627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800" y="4559893"/>
            <a:ext cx="22769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François Truffaut</a:t>
            </a:r>
          </a:p>
        </p:txBody>
      </p:sp>
      <p:pic>
        <p:nvPicPr>
          <p:cNvPr id="5" name="Picture 4" descr="François_Truffaut_(1965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24000"/>
            <a:ext cx="2276920" cy="30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n_jacobs_bryony_mcinty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0" y="1519815"/>
            <a:ext cx="2340712" cy="303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READYMADE </a:t>
            </a:r>
            <a:r>
              <a:rPr lang="en-US" dirty="0" smtClean="0"/>
              <a:t>FILMS?!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888" y="1519814"/>
            <a:ext cx="6448425" cy="5755207"/>
          </a:xfrm>
        </p:spPr>
        <p:txBody>
          <a:bodyPr>
            <a:noAutofit/>
          </a:bodyPr>
          <a:lstStyle/>
          <a:p>
            <a:r>
              <a:rPr lang="en-US" dirty="0" smtClean="0"/>
              <a:t>American experimental filmmaker.</a:t>
            </a:r>
          </a:p>
          <a:p>
            <a:r>
              <a:rPr lang="en-US" dirty="0" smtClean="0"/>
              <a:t>“The </a:t>
            </a:r>
            <a:r>
              <a:rPr lang="en-US" dirty="0"/>
              <a:t>chance arrangement of this material reveals a sense of loss and confusion around this event that is poetically and poignantly moving” (</a:t>
            </a:r>
            <a:r>
              <a:rPr lang="en-US" dirty="0" err="1" smtClean="0"/>
              <a:t>Skoller</a:t>
            </a:r>
            <a:r>
              <a:rPr lang="en-US" dirty="0" smtClean="0"/>
              <a:t> 2005, 197) 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38375" y="3917951"/>
            <a:ext cx="627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800" y="4559893"/>
            <a:ext cx="22769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Ken Jacobs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8135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PHILOSOPHICAL QUESTION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Who is the author of </a:t>
            </a:r>
            <a:r>
              <a:rPr lang="en-US" b="1" i="1" dirty="0"/>
              <a:t>Perfect Film</a:t>
            </a:r>
            <a:r>
              <a:rPr lang="en-US" b="1" dirty="0"/>
              <a:t>?</a:t>
            </a:r>
          </a:p>
          <a:p>
            <a:r>
              <a:rPr lang="en-US" b="1" dirty="0"/>
              <a:t>If Ken Jacobs is really the author, how could that </a:t>
            </a:r>
            <a:r>
              <a:rPr lang="en-US" b="1" dirty="0" smtClean="0"/>
              <a:t>be?</a:t>
            </a:r>
            <a:endParaRPr lang="en-US" b="1" dirty="0"/>
          </a:p>
          <a:p>
            <a:r>
              <a:rPr lang="en-US" b="1" dirty="0" smtClean="0"/>
              <a:t>Why </a:t>
            </a:r>
            <a:r>
              <a:rPr lang="en-US" b="1" dirty="0"/>
              <a:t>do at least some of us find that so counterintuitive? </a:t>
            </a:r>
          </a:p>
        </p:txBody>
      </p:sp>
    </p:spTree>
    <p:extLst>
      <p:ext uri="{BB962C8B-B14F-4D97-AF65-F5344CB8AC3E}">
        <p14:creationId xmlns:p14="http://schemas.microsoft.com/office/powerpoint/2010/main" val="343138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DUCHAMP’S </a:t>
            </a:r>
            <a:r>
              <a:rPr lang="en-US" i="1" dirty="0" smtClean="0"/>
              <a:t>FOUNTAIN</a:t>
            </a:r>
            <a:endParaRPr lang="en-US" dirty="0"/>
          </a:p>
        </p:txBody>
      </p:sp>
      <p:pic>
        <p:nvPicPr>
          <p:cNvPr id="4" name="Content Placeholder 3" descr="IMG_238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brightnessContrast bright="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61837" y="1924422"/>
            <a:ext cx="5020325" cy="4219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27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DUCHAMP’S </a:t>
            </a:r>
            <a:r>
              <a:rPr lang="en-US" i="1" dirty="0"/>
              <a:t>FOUNTAIN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“Duchamp </a:t>
            </a:r>
            <a:r>
              <a:rPr lang="en-US" dirty="0"/>
              <a:t>reflected on the history of art and decided to make a statement. The artist is a not great creator—Duchamp went shopping at a plumbing store. The artwork is not a special object—it was mass-produced in a factory. The experience of art is not exciting and ennobling—at best it is puzzling and mostly leaves one with a sense of distaste. But over and above that, Duchamp did not select just any ready-made object to display. In selecting the urinal, his message was clear: Art is something you piss </a:t>
            </a:r>
            <a:r>
              <a:rPr lang="en-US" dirty="0" smtClean="0"/>
              <a:t>on” (Hicks 2004, 196).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Unless there is some relevant difference between </a:t>
            </a:r>
            <a:r>
              <a:rPr lang="en-US" i="1" dirty="0" smtClean="0"/>
              <a:t>Fountain </a:t>
            </a:r>
            <a:r>
              <a:rPr lang="en-US" dirty="0" smtClean="0"/>
              <a:t>and </a:t>
            </a:r>
            <a:r>
              <a:rPr lang="en-US" i="1" dirty="0" smtClean="0"/>
              <a:t>Perfect Film</a:t>
            </a:r>
            <a:r>
              <a:rPr lang="en-US" dirty="0" smtClean="0"/>
              <a:t>, Duchamp is the autho</a:t>
            </a:r>
            <a:r>
              <a:rPr lang="en-US" dirty="0"/>
              <a:t>r</a:t>
            </a:r>
            <a:r>
              <a:rPr lang="en-US" dirty="0" smtClean="0"/>
              <a:t> of </a:t>
            </a:r>
            <a:r>
              <a:rPr lang="en-US" i="1" dirty="0" smtClean="0"/>
              <a:t>Fountain </a:t>
            </a:r>
            <a:r>
              <a:rPr lang="en-US" dirty="0" smtClean="0"/>
              <a:t>if and only if Jacobs is the author of </a:t>
            </a:r>
            <a:r>
              <a:rPr lang="en-US" i="1" dirty="0" smtClean="0"/>
              <a:t>Perfect Film</a:t>
            </a:r>
            <a:r>
              <a:rPr lang="en-US" dirty="0" smtClean="0"/>
              <a:t>.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There is no relevant difference between the two pieces.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Jacobs isn’t the author of </a:t>
            </a:r>
            <a:r>
              <a:rPr lang="en-US" i="1" dirty="0" smtClean="0"/>
              <a:t>Perfect Film</a:t>
            </a:r>
            <a:r>
              <a:rPr lang="en-US" dirty="0" smtClean="0"/>
              <a:t>. </a:t>
            </a:r>
          </a:p>
          <a:p>
            <a:pPr marL="457200" indent="-457200">
              <a:buFont typeface="+mj-lt"/>
              <a:buAutoNum type="arabicParenR"/>
            </a:pPr>
            <a:r>
              <a:rPr lang="en-US" b="1" dirty="0">
                <a:solidFill>
                  <a:srgbClr val="0000FF"/>
                </a:solidFill>
              </a:rPr>
              <a:t>So: </a:t>
            </a:r>
            <a:r>
              <a:rPr lang="en-US" dirty="0" smtClean="0"/>
              <a:t>Duchamp isn’t the author of </a:t>
            </a:r>
            <a:r>
              <a:rPr lang="en-US" i="1" dirty="0" smtClean="0"/>
              <a:t>Fountain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4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DUCHAMP’S </a:t>
            </a:r>
            <a:r>
              <a:rPr lang="en-US" i="1" dirty="0"/>
              <a:t>FOUNTAIN</a:t>
            </a:r>
            <a:endParaRPr lang="en-US" dirty="0"/>
          </a:p>
        </p:txBody>
      </p:sp>
      <p:pic>
        <p:nvPicPr>
          <p:cNvPr id="5" name="Content Placeholder 4" descr="Duchamp_Fountain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954"/>
          <a:stretch/>
        </p:blipFill>
        <p:spPr>
          <a:xfrm>
            <a:off x="4697399" y="1809129"/>
            <a:ext cx="3989401" cy="4274906"/>
          </a:xfrm>
        </p:spPr>
      </p:pic>
      <p:pic>
        <p:nvPicPr>
          <p:cNvPr id="4" name="Picture 3" descr="fountin-in-restroom-cop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3" t="1146" r="967" b="720"/>
          <a:stretch/>
        </p:blipFill>
        <p:spPr>
          <a:xfrm>
            <a:off x="457200" y="1809129"/>
            <a:ext cx="3178667" cy="42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“Pierre </a:t>
            </a:r>
            <a:r>
              <a:rPr lang="en-US" dirty="0"/>
              <a:t>Menard, Author of the </a:t>
            </a:r>
            <a:r>
              <a:rPr lang="en-US" i="1" dirty="0" smtClean="0"/>
              <a:t>Quixote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Picture 4" descr="Borges_19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116441" cy="4383793"/>
          </a:xfrm>
          <a:prstGeom prst="rect">
            <a:avLst/>
          </a:prstGeom>
        </p:spPr>
      </p:pic>
      <p:pic>
        <p:nvPicPr>
          <p:cNvPr id="6" name="Picture 5" descr="5585028713_838c2b9324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67" y="1523999"/>
            <a:ext cx="3196087" cy="4383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907793"/>
            <a:ext cx="311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Jorge Luis Borges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9519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13353</TotalTime>
  <Words>795</Words>
  <Application>Microsoft Macintosh PowerPoint</Application>
  <PresentationFormat>On-screen Show (4:3)</PresentationFormat>
  <Paragraphs>68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Clarity</vt:lpstr>
      <vt:lpstr>Course teaser: Authorship and Readymade Films</vt:lpstr>
      <vt:lpstr>AUTEUR THEORY </vt:lpstr>
      <vt:lpstr>READYMADE FILMS?!</vt:lpstr>
      <vt:lpstr>PHILOSOPHICAL QUESTION </vt:lpstr>
      <vt:lpstr>DUCHAMP’S FOUNTAIN</vt:lpstr>
      <vt:lpstr>DUCHAMP’S FOUNTAIN</vt:lpstr>
      <vt:lpstr>OOPS…</vt:lpstr>
      <vt:lpstr>DUCHAMP’S FOUNTAIN</vt:lpstr>
      <vt:lpstr>“Pierre Menard, Author of the Quixote”</vt:lpstr>
      <vt:lpstr>“Pierre Menard, Author of the Quixote”</vt:lpstr>
      <vt:lpstr>A HYPOTHESIS</vt:lpstr>
      <vt:lpstr>A HYPOTHESIS</vt:lpstr>
      <vt:lpstr>READYMADE FILMS?!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Bleson</dc:creator>
  <cp:lastModifiedBy>Zach Bleson</cp:lastModifiedBy>
  <cp:revision>419</cp:revision>
  <dcterms:created xsi:type="dcterms:W3CDTF">2016-04-06T08:49:02Z</dcterms:created>
  <dcterms:modified xsi:type="dcterms:W3CDTF">2019-10-13T07:07:36Z</dcterms:modified>
</cp:coreProperties>
</file>